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A1A43-A012-49EE-846C-7746DAAEF04A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B8E8AA01-273A-46E6-9B7C-814E18A74C1F}">
      <dgm:prSet phldrT="[Text]" custT="1"/>
      <dgm:spPr/>
      <dgm:t>
        <a:bodyPr/>
        <a:lstStyle/>
        <a:p>
          <a:r>
            <a:rPr lang="en-US" sz="2000" b="1" dirty="0" smtClean="0">
              <a:latin typeface="Bookman Old Style" pitchFamily="18" charset="0"/>
            </a:rPr>
            <a:t>Plan</a:t>
          </a:r>
          <a:endParaRPr lang="en-IN" sz="2000" b="1" dirty="0">
            <a:latin typeface="Bookman Old Style" pitchFamily="18" charset="0"/>
          </a:endParaRPr>
        </a:p>
      </dgm:t>
    </dgm:pt>
    <dgm:pt modelId="{73239BE5-403B-432D-B025-CC79354DC3F4}" type="parTrans" cxnId="{44F63FBD-43A8-4D1C-AA4A-53E6CFEA9A0B}">
      <dgm:prSet/>
      <dgm:spPr/>
      <dgm:t>
        <a:bodyPr/>
        <a:lstStyle/>
        <a:p>
          <a:endParaRPr lang="en-IN"/>
        </a:p>
      </dgm:t>
    </dgm:pt>
    <dgm:pt modelId="{032B7FCF-8440-48AE-9DD9-F5D33A43AB28}" type="sibTrans" cxnId="{44F63FBD-43A8-4D1C-AA4A-53E6CFEA9A0B}">
      <dgm:prSet/>
      <dgm:spPr>
        <a:ln w="38100"/>
      </dgm:spPr>
      <dgm:t>
        <a:bodyPr/>
        <a:lstStyle/>
        <a:p>
          <a:endParaRPr lang="en-IN"/>
        </a:p>
      </dgm:t>
    </dgm:pt>
    <dgm:pt modelId="{3165792C-BCB6-474C-BD4E-5662E680DF3B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Bookman Old Style" pitchFamily="18" charset="0"/>
            </a:rPr>
            <a:t>Teaching</a:t>
          </a:r>
          <a:endParaRPr lang="en-IN" sz="1800" b="1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A18731C8-9B1E-4F05-8B6A-084452437194}" type="parTrans" cxnId="{154923E6-C3D9-4AE0-9929-BA06146406C3}">
      <dgm:prSet/>
      <dgm:spPr/>
      <dgm:t>
        <a:bodyPr/>
        <a:lstStyle/>
        <a:p>
          <a:endParaRPr lang="en-IN"/>
        </a:p>
      </dgm:t>
    </dgm:pt>
    <dgm:pt modelId="{0C7761E3-8466-4D91-8609-5FD08882B8A4}" type="sibTrans" cxnId="{154923E6-C3D9-4AE0-9929-BA06146406C3}">
      <dgm:prSet/>
      <dgm:spPr>
        <a:ln w="38100"/>
      </dgm:spPr>
      <dgm:t>
        <a:bodyPr/>
        <a:lstStyle/>
        <a:p>
          <a:endParaRPr lang="en-IN"/>
        </a:p>
      </dgm:t>
    </dgm:pt>
    <dgm:pt modelId="{0E09DC97-5D35-4820-8CFA-1E467CB80B67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Bookman Old Style" pitchFamily="18" charset="0"/>
            </a:rPr>
            <a:t>Discussion &amp; Feed back</a:t>
          </a:r>
          <a:endParaRPr lang="en-IN" sz="1800" b="1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538BBA0F-1609-45A1-8107-05ADC8A128F0}" type="parTrans" cxnId="{9F08D226-3493-4E83-B043-CB69E767369C}">
      <dgm:prSet/>
      <dgm:spPr/>
      <dgm:t>
        <a:bodyPr/>
        <a:lstStyle/>
        <a:p>
          <a:endParaRPr lang="en-IN"/>
        </a:p>
      </dgm:t>
    </dgm:pt>
    <dgm:pt modelId="{089B54A8-010D-445A-9A20-7D226A3545BC}" type="sibTrans" cxnId="{9F08D226-3493-4E83-B043-CB69E767369C}">
      <dgm:prSet/>
      <dgm:spPr>
        <a:ln w="38100"/>
      </dgm:spPr>
      <dgm:t>
        <a:bodyPr/>
        <a:lstStyle/>
        <a:p>
          <a:endParaRPr lang="en-IN"/>
        </a:p>
      </dgm:t>
    </dgm:pt>
    <dgm:pt modelId="{C5D27CA9-95A6-4C58-A689-7F522E6537BE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Bookman Old Style" pitchFamily="18" charset="0"/>
            </a:rPr>
            <a:t>Re-plan</a:t>
          </a:r>
          <a:endParaRPr lang="en-IN" sz="1800" b="1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11C5666E-400D-4979-AD7D-C82E06A32623}" type="parTrans" cxnId="{21083C79-3EC7-405F-8041-BE7FEB9649A7}">
      <dgm:prSet/>
      <dgm:spPr/>
      <dgm:t>
        <a:bodyPr/>
        <a:lstStyle/>
        <a:p>
          <a:endParaRPr lang="en-IN"/>
        </a:p>
      </dgm:t>
    </dgm:pt>
    <dgm:pt modelId="{F2BDFD31-8ADF-42F5-8117-674824CD6512}" type="sibTrans" cxnId="{21083C79-3EC7-405F-8041-BE7FEB9649A7}">
      <dgm:prSet/>
      <dgm:spPr>
        <a:ln w="38100"/>
      </dgm:spPr>
      <dgm:t>
        <a:bodyPr/>
        <a:lstStyle/>
        <a:p>
          <a:endParaRPr lang="en-IN"/>
        </a:p>
      </dgm:t>
    </dgm:pt>
    <dgm:pt modelId="{2FC9F96D-F844-44B6-B618-CD7F7754A3C2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Bookman Old Style" pitchFamily="18" charset="0"/>
            </a:rPr>
            <a:t>Re-teaching</a:t>
          </a:r>
          <a:endParaRPr lang="en-IN" sz="1800" b="1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F6DE1BE0-4259-4E40-96CE-CE7A803B3285}" type="parTrans" cxnId="{E76B37CC-46CA-4AF9-8110-DF8B59BDBC37}">
      <dgm:prSet/>
      <dgm:spPr/>
      <dgm:t>
        <a:bodyPr/>
        <a:lstStyle/>
        <a:p>
          <a:endParaRPr lang="en-IN"/>
        </a:p>
      </dgm:t>
    </dgm:pt>
    <dgm:pt modelId="{6DFBAC87-D434-42FB-937A-ECC66971E3A8}" type="sibTrans" cxnId="{E76B37CC-46CA-4AF9-8110-DF8B59BDBC37}">
      <dgm:prSet/>
      <dgm:spPr>
        <a:ln w="38100"/>
      </dgm:spPr>
      <dgm:t>
        <a:bodyPr/>
        <a:lstStyle/>
        <a:p>
          <a:endParaRPr lang="en-IN"/>
        </a:p>
      </dgm:t>
    </dgm:pt>
    <dgm:pt modelId="{E14961D7-3374-42CC-B50E-0756C38467AF}">
      <dgm:prSet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Bookman Old Style" pitchFamily="18" charset="0"/>
            </a:rPr>
            <a:t>Re-discussion &amp; Re-feedback</a:t>
          </a:r>
          <a:endParaRPr lang="en-IN" sz="1800" b="1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40F326E9-3F2B-4B3E-A053-9F55D053899A}" type="parTrans" cxnId="{149156F3-2E21-40AF-A70C-CB3681A63474}">
      <dgm:prSet/>
      <dgm:spPr/>
      <dgm:t>
        <a:bodyPr/>
        <a:lstStyle/>
        <a:p>
          <a:endParaRPr lang="en-IN"/>
        </a:p>
      </dgm:t>
    </dgm:pt>
    <dgm:pt modelId="{48170218-085B-4CF6-8F18-01F40C823EAE}" type="sibTrans" cxnId="{149156F3-2E21-40AF-A70C-CB3681A63474}">
      <dgm:prSet/>
      <dgm:spPr>
        <a:ln w="38100"/>
      </dgm:spPr>
      <dgm:t>
        <a:bodyPr/>
        <a:lstStyle/>
        <a:p>
          <a:endParaRPr lang="en-IN"/>
        </a:p>
      </dgm:t>
    </dgm:pt>
    <dgm:pt modelId="{034EC2FA-251E-4822-8257-C94D57A8BE3F}" type="pres">
      <dgm:prSet presAssocID="{D8CA1A43-A012-49EE-846C-7746DAAEF04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146405-8BAB-4590-B998-DB731F145DD6}" type="pres">
      <dgm:prSet presAssocID="{B8E8AA01-273A-46E6-9B7C-814E18A74C1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25C442-BB5C-4D26-93E7-938C6396ED83}" type="pres">
      <dgm:prSet presAssocID="{B8E8AA01-273A-46E6-9B7C-814E18A74C1F}" presName="spNode" presStyleCnt="0"/>
      <dgm:spPr/>
    </dgm:pt>
    <dgm:pt modelId="{3C69E5A5-EE54-4F13-8F46-AB5ED16DFC1A}" type="pres">
      <dgm:prSet presAssocID="{032B7FCF-8440-48AE-9DD9-F5D33A43AB28}" presName="sibTrans" presStyleLbl="sibTrans1D1" presStyleIdx="0" presStyleCnt="6"/>
      <dgm:spPr/>
      <dgm:t>
        <a:bodyPr/>
        <a:lstStyle/>
        <a:p>
          <a:endParaRPr lang="en-IN"/>
        </a:p>
      </dgm:t>
    </dgm:pt>
    <dgm:pt modelId="{42671D37-C9E9-4B89-9530-4CADB4CDEE5E}" type="pres">
      <dgm:prSet presAssocID="{3165792C-BCB6-474C-BD4E-5662E680DF3B}" presName="node" presStyleLbl="node1" presStyleIdx="1" presStyleCnt="6" custScaleX="10559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D54564-F2BA-4DB2-8EF4-3F3B15EDDF90}" type="pres">
      <dgm:prSet presAssocID="{3165792C-BCB6-474C-BD4E-5662E680DF3B}" presName="spNode" presStyleCnt="0"/>
      <dgm:spPr/>
    </dgm:pt>
    <dgm:pt modelId="{D22CF6FE-A341-41C9-886C-A3980CC1085A}" type="pres">
      <dgm:prSet presAssocID="{0C7761E3-8466-4D91-8609-5FD08882B8A4}" presName="sibTrans" presStyleLbl="sibTrans1D1" presStyleIdx="1" presStyleCnt="6"/>
      <dgm:spPr/>
      <dgm:t>
        <a:bodyPr/>
        <a:lstStyle/>
        <a:p>
          <a:endParaRPr lang="en-IN"/>
        </a:p>
      </dgm:t>
    </dgm:pt>
    <dgm:pt modelId="{12019402-D16B-4D3D-83DC-6304109D165D}" type="pres">
      <dgm:prSet presAssocID="{0E09DC97-5D35-4820-8CFA-1E467CB80B67}" presName="node" presStyleLbl="node1" presStyleIdx="2" presStyleCnt="6" custScaleX="13286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154EB50-9F3D-45E6-AB5A-BCD7561C8853}" type="pres">
      <dgm:prSet presAssocID="{0E09DC97-5D35-4820-8CFA-1E467CB80B67}" presName="spNode" presStyleCnt="0"/>
      <dgm:spPr/>
    </dgm:pt>
    <dgm:pt modelId="{9B9A0895-11DE-4E46-B0F5-6EF16E6ED6F3}" type="pres">
      <dgm:prSet presAssocID="{089B54A8-010D-445A-9A20-7D226A3545BC}" presName="sibTrans" presStyleLbl="sibTrans1D1" presStyleIdx="2" presStyleCnt="6"/>
      <dgm:spPr/>
      <dgm:t>
        <a:bodyPr/>
        <a:lstStyle/>
        <a:p>
          <a:endParaRPr lang="en-IN"/>
        </a:p>
      </dgm:t>
    </dgm:pt>
    <dgm:pt modelId="{95E2C874-1273-426E-A564-805986CF8DAB}" type="pres">
      <dgm:prSet presAssocID="{C5D27CA9-95A6-4C58-A689-7F522E6537B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CCF5B82-A62C-402E-9010-4F379A270B3D}" type="pres">
      <dgm:prSet presAssocID="{C5D27CA9-95A6-4C58-A689-7F522E6537BE}" presName="spNode" presStyleCnt="0"/>
      <dgm:spPr/>
    </dgm:pt>
    <dgm:pt modelId="{C6C2E093-BF41-45AD-8D07-113BC1F9519D}" type="pres">
      <dgm:prSet presAssocID="{F2BDFD31-8ADF-42F5-8117-674824CD6512}" presName="sibTrans" presStyleLbl="sibTrans1D1" presStyleIdx="3" presStyleCnt="6"/>
      <dgm:spPr/>
      <dgm:t>
        <a:bodyPr/>
        <a:lstStyle/>
        <a:p>
          <a:endParaRPr lang="en-IN"/>
        </a:p>
      </dgm:t>
    </dgm:pt>
    <dgm:pt modelId="{EC4D8312-74C8-4402-80AF-66E02E2332D1}" type="pres">
      <dgm:prSet presAssocID="{2FC9F96D-F844-44B6-B618-CD7F7754A3C2}" presName="node" presStyleLbl="node1" presStyleIdx="4" presStyleCnt="6" custScaleX="1270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4F6F6A0-A976-47D9-B60C-3C82DA7A4275}" type="pres">
      <dgm:prSet presAssocID="{2FC9F96D-F844-44B6-B618-CD7F7754A3C2}" presName="spNode" presStyleCnt="0"/>
      <dgm:spPr/>
    </dgm:pt>
    <dgm:pt modelId="{09F1F185-B1C2-410A-B5D8-FFA619BE2CDE}" type="pres">
      <dgm:prSet presAssocID="{6DFBAC87-D434-42FB-937A-ECC66971E3A8}" presName="sibTrans" presStyleLbl="sibTrans1D1" presStyleIdx="4" presStyleCnt="6"/>
      <dgm:spPr/>
      <dgm:t>
        <a:bodyPr/>
        <a:lstStyle/>
        <a:p>
          <a:endParaRPr lang="en-IN"/>
        </a:p>
      </dgm:t>
    </dgm:pt>
    <dgm:pt modelId="{7051CAD1-639C-4402-BBF3-46EDAE5DE123}" type="pres">
      <dgm:prSet presAssocID="{E14961D7-3374-42CC-B50E-0756C38467AF}" presName="node" presStyleLbl="node1" presStyleIdx="5" presStyleCnt="6" custScaleX="15751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9F637C8-A71E-4D2F-8589-AB2A4C554A69}" type="pres">
      <dgm:prSet presAssocID="{E14961D7-3374-42CC-B50E-0756C38467AF}" presName="spNode" presStyleCnt="0"/>
      <dgm:spPr/>
    </dgm:pt>
    <dgm:pt modelId="{53644943-EFE7-4AF3-8258-740566CDB349}" type="pres">
      <dgm:prSet presAssocID="{48170218-085B-4CF6-8F18-01F40C823EAE}" presName="sibTrans" presStyleLbl="sibTrans1D1" presStyleIdx="5" presStyleCnt="6"/>
      <dgm:spPr/>
      <dgm:t>
        <a:bodyPr/>
        <a:lstStyle/>
        <a:p>
          <a:endParaRPr lang="en-IN"/>
        </a:p>
      </dgm:t>
    </dgm:pt>
  </dgm:ptLst>
  <dgm:cxnLst>
    <dgm:cxn modelId="{A8366A76-86A2-4108-AB28-0EB43AF8E60E}" type="presOf" srcId="{032B7FCF-8440-48AE-9DD9-F5D33A43AB28}" destId="{3C69E5A5-EE54-4F13-8F46-AB5ED16DFC1A}" srcOrd="0" destOrd="0" presId="urn:microsoft.com/office/officeart/2005/8/layout/cycle5"/>
    <dgm:cxn modelId="{9AAFA6E6-9161-441C-84D3-71C33F5B6CC8}" type="presOf" srcId="{0E09DC97-5D35-4820-8CFA-1E467CB80B67}" destId="{12019402-D16B-4D3D-83DC-6304109D165D}" srcOrd="0" destOrd="0" presId="urn:microsoft.com/office/officeart/2005/8/layout/cycle5"/>
    <dgm:cxn modelId="{382F093D-E811-426C-AE3B-E192BF55CF5B}" type="presOf" srcId="{089B54A8-010D-445A-9A20-7D226A3545BC}" destId="{9B9A0895-11DE-4E46-B0F5-6EF16E6ED6F3}" srcOrd="0" destOrd="0" presId="urn:microsoft.com/office/officeart/2005/8/layout/cycle5"/>
    <dgm:cxn modelId="{442646F2-8B97-437E-BA5B-1FF83FAED71A}" type="presOf" srcId="{48170218-085B-4CF6-8F18-01F40C823EAE}" destId="{53644943-EFE7-4AF3-8258-740566CDB349}" srcOrd="0" destOrd="0" presId="urn:microsoft.com/office/officeart/2005/8/layout/cycle5"/>
    <dgm:cxn modelId="{149156F3-2E21-40AF-A70C-CB3681A63474}" srcId="{D8CA1A43-A012-49EE-846C-7746DAAEF04A}" destId="{E14961D7-3374-42CC-B50E-0756C38467AF}" srcOrd="5" destOrd="0" parTransId="{40F326E9-3F2B-4B3E-A053-9F55D053899A}" sibTransId="{48170218-085B-4CF6-8F18-01F40C823EAE}"/>
    <dgm:cxn modelId="{154923E6-C3D9-4AE0-9929-BA06146406C3}" srcId="{D8CA1A43-A012-49EE-846C-7746DAAEF04A}" destId="{3165792C-BCB6-474C-BD4E-5662E680DF3B}" srcOrd="1" destOrd="0" parTransId="{A18731C8-9B1E-4F05-8B6A-084452437194}" sibTransId="{0C7761E3-8466-4D91-8609-5FD08882B8A4}"/>
    <dgm:cxn modelId="{70BBEC03-E7C3-44B0-86C8-79533083E07D}" type="presOf" srcId="{B8E8AA01-273A-46E6-9B7C-814E18A74C1F}" destId="{38146405-8BAB-4590-B998-DB731F145DD6}" srcOrd="0" destOrd="0" presId="urn:microsoft.com/office/officeart/2005/8/layout/cycle5"/>
    <dgm:cxn modelId="{E76B37CC-46CA-4AF9-8110-DF8B59BDBC37}" srcId="{D8CA1A43-A012-49EE-846C-7746DAAEF04A}" destId="{2FC9F96D-F844-44B6-B618-CD7F7754A3C2}" srcOrd="4" destOrd="0" parTransId="{F6DE1BE0-4259-4E40-96CE-CE7A803B3285}" sibTransId="{6DFBAC87-D434-42FB-937A-ECC66971E3A8}"/>
    <dgm:cxn modelId="{44F63FBD-43A8-4D1C-AA4A-53E6CFEA9A0B}" srcId="{D8CA1A43-A012-49EE-846C-7746DAAEF04A}" destId="{B8E8AA01-273A-46E6-9B7C-814E18A74C1F}" srcOrd="0" destOrd="0" parTransId="{73239BE5-403B-432D-B025-CC79354DC3F4}" sibTransId="{032B7FCF-8440-48AE-9DD9-F5D33A43AB28}"/>
    <dgm:cxn modelId="{8F669CC9-82FB-422E-B892-6FA7F8F7043D}" type="presOf" srcId="{6DFBAC87-D434-42FB-937A-ECC66971E3A8}" destId="{09F1F185-B1C2-410A-B5D8-FFA619BE2CDE}" srcOrd="0" destOrd="0" presId="urn:microsoft.com/office/officeart/2005/8/layout/cycle5"/>
    <dgm:cxn modelId="{CC091CD4-2981-4317-9FD7-183FAE138724}" type="presOf" srcId="{D8CA1A43-A012-49EE-846C-7746DAAEF04A}" destId="{034EC2FA-251E-4822-8257-C94D57A8BE3F}" srcOrd="0" destOrd="0" presId="urn:microsoft.com/office/officeart/2005/8/layout/cycle5"/>
    <dgm:cxn modelId="{FCCDB76B-FA19-4C86-A2F1-0B6E5A9D60EC}" type="presOf" srcId="{0C7761E3-8466-4D91-8609-5FD08882B8A4}" destId="{D22CF6FE-A341-41C9-886C-A3980CC1085A}" srcOrd="0" destOrd="0" presId="urn:microsoft.com/office/officeart/2005/8/layout/cycle5"/>
    <dgm:cxn modelId="{9F08D226-3493-4E83-B043-CB69E767369C}" srcId="{D8CA1A43-A012-49EE-846C-7746DAAEF04A}" destId="{0E09DC97-5D35-4820-8CFA-1E467CB80B67}" srcOrd="2" destOrd="0" parTransId="{538BBA0F-1609-45A1-8107-05ADC8A128F0}" sibTransId="{089B54A8-010D-445A-9A20-7D226A3545BC}"/>
    <dgm:cxn modelId="{99FEAEFE-5224-4989-87CE-67840A7C6E3A}" type="presOf" srcId="{C5D27CA9-95A6-4C58-A689-7F522E6537BE}" destId="{95E2C874-1273-426E-A564-805986CF8DAB}" srcOrd="0" destOrd="0" presId="urn:microsoft.com/office/officeart/2005/8/layout/cycle5"/>
    <dgm:cxn modelId="{9DA627AD-4260-4235-8054-F59D50F08586}" type="presOf" srcId="{F2BDFD31-8ADF-42F5-8117-674824CD6512}" destId="{C6C2E093-BF41-45AD-8D07-113BC1F9519D}" srcOrd="0" destOrd="0" presId="urn:microsoft.com/office/officeart/2005/8/layout/cycle5"/>
    <dgm:cxn modelId="{D50B0853-2604-4322-8A73-650C702BF585}" type="presOf" srcId="{E14961D7-3374-42CC-B50E-0756C38467AF}" destId="{7051CAD1-639C-4402-BBF3-46EDAE5DE123}" srcOrd="0" destOrd="0" presId="urn:microsoft.com/office/officeart/2005/8/layout/cycle5"/>
    <dgm:cxn modelId="{2635862F-503C-4EC0-B403-54A6E8A81168}" type="presOf" srcId="{2FC9F96D-F844-44B6-B618-CD7F7754A3C2}" destId="{EC4D8312-74C8-4402-80AF-66E02E2332D1}" srcOrd="0" destOrd="0" presId="urn:microsoft.com/office/officeart/2005/8/layout/cycle5"/>
    <dgm:cxn modelId="{07738E7F-6D4E-4BBE-9DCF-A650CD5243DD}" type="presOf" srcId="{3165792C-BCB6-474C-BD4E-5662E680DF3B}" destId="{42671D37-C9E9-4B89-9530-4CADB4CDEE5E}" srcOrd="0" destOrd="0" presId="urn:microsoft.com/office/officeart/2005/8/layout/cycle5"/>
    <dgm:cxn modelId="{21083C79-3EC7-405F-8041-BE7FEB9649A7}" srcId="{D8CA1A43-A012-49EE-846C-7746DAAEF04A}" destId="{C5D27CA9-95A6-4C58-A689-7F522E6537BE}" srcOrd="3" destOrd="0" parTransId="{11C5666E-400D-4979-AD7D-C82E06A32623}" sibTransId="{F2BDFD31-8ADF-42F5-8117-674824CD6512}"/>
    <dgm:cxn modelId="{904C34F9-D8DD-4F69-98D0-B34C9C302102}" type="presParOf" srcId="{034EC2FA-251E-4822-8257-C94D57A8BE3F}" destId="{38146405-8BAB-4590-B998-DB731F145DD6}" srcOrd="0" destOrd="0" presId="urn:microsoft.com/office/officeart/2005/8/layout/cycle5"/>
    <dgm:cxn modelId="{D8DC834C-C7C1-4341-9138-9379B9179203}" type="presParOf" srcId="{034EC2FA-251E-4822-8257-C94D57A8BE3F}" destId="{CA25C442-BB5C-4D26-93E7-938C6396ED83}" srcOrd="1" destOrd="0" presId="urn:microsoft.com/office/officeart/2005/8/layout/cycle5"/>
    <dgm:cxn modelId="{3F5C7005-99D5-4D9A-921E-184BC3832B40}" type="presParOf" srcId="{034EC2FA-251E-4822-8257-C94D57A8BE3F}" destId="{3C69E5A5-EE54-4F13-8F46-AB5ED16DFC1A}" srcOrd="2" destOrd="0" presId="urn:microsoft.com/office/officeart/2005/8/layout/cycle5"/>
    <dgm:cxn modelId="{4314C589-098C-437A-A48F-937E55AE80E8}" type="presParOf" srcId="{034EC2FA-251E-4822-8257-C94D57A8BE3F}" destId="{42671D37-C9E9-4B89-9530-4CADB4CDEE5E}" srcOrd="3" destOrd="0" presId="urn:microsoft.com/office/officeart/2005/8/layout/cycle5"/>
    <dgm:cxn modelId="{84979020-8935-4641-AD33-B623B172A5B6}" type="presParOf" srcId="{034EC2FA-251E-4822-8257-C94D57A8BE3F}" destId="{D6D54564-F2BA-4DB2-8EF4-3F3B15EDDF90}" srcOrd="4" destOrd="0" presId="urn:microsoft.com/office/officeart/2005/8/layout/cycle5"/>
    <dgm:cxn modelId="{CD6B5489-521D-4ED1-B954-40A467A373D1}" type="presParOf" srcId="{034EC2FA-251E-4822-8257-C94D57A8BE3F}" destId="{D22CF6FE-A341-41C9-886C-A3980CC1085A}" srcOrd="5" destOrd="0" presId="urn:microsoft.com/office/officeart/2005/8/layout/cycle5"/>
    <dgm:cxn modelId="{8C46796A-1615-4BC4-823C-7C66E71CF47D}" type="presParOf" srcId="{034EC2FA-251E-4822-8257-C94D57A8BE3F}" destId="{12019402-D16B-4D3D-83DC-6304109D165D}" srcOrd="6" destOrd="0" presId="urn:microsoft.com/office/officeart/2005/8/layout/cycle5"/>
    <dgm:cxn modelId="{12D8DC52-F482-4987-BBAE-45F2BE36C2E9}" type="presParOf" srcId="{034EC2FA-251E-4822-8257-C94D57A8BE3F}" destId="{B154EB50-9F3D-45E6-AB5A-BCD7561C8853}" srcOrd="7" destOrd="0" presId="urn:microsoft.com/office/officeart/2005/8/layout/cycle5"/>
    <dgm:cxn modelId="{016F79C5-4ED6-4020-8C90-311069288FD7}" type="presParOf" srcId="{034EC2FA-251E-4822-8257-C94D57A8BE3F}" destId="{9B9A0895-11DE-4E46-B0F5-6EF16E6ED6F3}" srcOrd="8" destOrd="0" presId="urn:microsoft.com/office/officeart/2005/8/layout/cycle5"/>
    <dgm:cxn modelId="{1D4E043F-9D89-4759-8197-CA635CC5C962}" type="presParOf" srcId="{034EC2FA-251E-4822-8257-C94D57A8BE3F}" destId="{95E2C874-1273-426E-A564-805986CF8DAB}" srcOrd="9" destOrd="0" presId="urn:microsoft.com/office/officeart/2005/8/layout/cycle5"/>
    <dgm:cxn modelId="{239BEDA7-A8EB-4BD0-B6EA-48F5435B982C}" type="presParOf" srcId="{034EC2FA-251E-4822-8257-C94D57A8BE3F}" destId="{DCCF5B82-A62C-402E-9010-4F379A270B3D}" srcOrd="10" destOrd="0" presId="urn:microsoft.com/office/officeart/2005/8/layout/cycle5"/>
    <dgm:cxn modelId="{85A7F234-57C3-4E6A-909A-22FB8E9F66B9}" type="presParOf" srcId="{034EC2FA-251E-4822-8257-C94D57A8BE3F}" destId="{C6C2E093-BF41-45AD-8D07-113BC1F9519D}" srcOrd="11" destOrd="0" presId="urn:microsoft.com/office/officeart/2005/8/layout/cycle5"/>
    <dgm:cxn modelId="{8742EAD0-071A-414F-A03D-4CE0513D8032}" type="presParOf" srcId="{034EC2FA-251E-4822-8257-C94D57A8BE3F}" destId="{EC4D8312-74C8-4402-80AF-66E02E2332D1}" srcOrd="12" destOrd="0" presId="urn:microsoft.com/office/officeart/2005/8/layout/cycle5"/>
    <dgm:cxn modelId="{12307918-BAEC-44A6-BC39-61CCBDD87884}" type="presParOf" srcId="{034EC2FA-251E-4822-8257-C94D57A8BE3F}" destId="{54F6F6A0-A976-47D9-B60C-3C82DA7A4275}" srcOrd="13" destOrd="0" presId="urn:microsoft.com/office/officeart/2005/8/layout/cycle5"/>
    <dgm:cxn modelId="{B55F3E83-5AF9-4A2E-97A8-056BD455990E}" type="presParOf" srcId="{034EC2FA-251E-4822-8257-C94D57A8BE3F}" destId="{09F1F185-B1C2-410A-B5D8-FFA619BE2CDE}" srcOrd="14" destOrd="0" presId="urn:microsoft.com/office/officeart/2005/8/layout/cycle5"/>
    <dgm:cxn modelId="{C31D99BD-B9E0-4B83-A15B-0BCDB5C74022}" type="presParOf" srcId="{034EC2FA-251E-4822-8257-C94D57A8BE3F}" destId="{7051CAD1-639C-4402-BBF3-46EDAE5DE123}" srcOrd="15" destOrd="0" presId="urn:microsoft.com/office/officeart/2005/8/layout/cycle5"/>
    <dgm:cxn modelId="{975944A0-6839-4088-8E0A-699FADF79B4F}" type="presParOf" srcId="{034EC2FA-251E-4822-8257-C94D57A8BE3F}" destId="{A9F637C8-A71E-4D2F-8589-AB2A4C554A69}" srcOrd="16" destOrd="0" presId="urn:microsoft.com/office/officeart/2005/8/layout/cycle5"/>
    <dgm:cxn modelId="{AD04E66A-6331-4BED-9871-BB7CE449124D}" type="presParOf" srcId="{034EC2FA-251E-4822-8257-C94D57A8BE3F}" destId="{53644943-EFE7-4AF3-8258-740566CDB349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EC7D0E-569D-40BE-BCE7-DD0C1EE38CA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32D39100-623C-46C9-98E0-013757F79513}">
      <dgm:prSet phldrT="[Text]"/>
      <dgm:spPr/>
      <dgm:t>
        <a:bodyPr/>
        <a:lstStyle/>
        <a:p>
          <a:r>
            <a:rPr lang="en-US" dirty="0" smtClean="0">
              <a:latin typeface="Bodoni MT" pitchFamily="18" charset="0"/>
            </a:rPr>
            <a:t>Skill of Introducing</a:t>
          </a:r>
          <a:endParaRPr lang="en-IN" dirty="0">
            <a:latin typeface="Bodoni MT" pitchFamily="18" charset="0"/>
          </a:endParaRPr>
        </a:p>
      </dgm:t>
    </dgm:pt>
    <dgm:pt modelId="{26443A26-5F79-47E9-835E-87D54E1057C6}" type="parTrans" cxnId="{3D7F9268-87B4-4DCC-91FA-C7D0F9FA8A59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A42D5E60-3202-4E3A-81DB-FE2067520E49}" type="sibTrans" cxnId="{3D7F9268-87B4-4DCC-91FA-C7D0F9FA8A59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53F4AA52-4C1C-44BE-8E58-D0080127B971}">
      <dgm:prSet phldrT="[Text]"/>
      <dgm:spPr/>
      <dgm:t>
        <a:bodyPr/>
        <a:lstStyle/>
        <a:p>
          <a:r>
            <a:rPr lang="en-US" dirty="0" smtClean="0">
              <a:latin typeface="Bodoni MT" pitchFamily="18" charset="0"/>
            </a:rPr>
            <a:t>Skill of Questioning</a:t>
          </a:r>
          <a:endParaRPr lang="en-IN" dirty="0">
            <a:latin typeface="Bodoni MT" pitchFamily="18" charset="0"/>
          </a:endParaRPr>
        </a:p>
      </dgm:t>
    </dgm:pt>
    <dgm:pt modelId="{BD4AEE13-4DBE-4467-9563-EBCC72B6E0CA}" type="parTrans" cxnId="{961F1378-0D1B-4500-8BD3-CA085B31155C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AE6EEA8C-7F3B-49FA-A4A4-3D01197515E6}" type="sibTrans" cxnId="{961F1378-0D1B-4500-8BD3-CA085B31155C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2865FF8F-1E33-4D4C-97FB-BDB13E01BE0B}">
      <dgm:prSet phldrT="[Text]"/>
      <dgm:spPr/>
      <dgm:t>
        <a:bodyPr/>
        <a:lstStyle/>
        <a:p>
          <a:r>
            <a:rPr lang="en-US" dirty="0" smtClean="0">
              <a:latin typeface="Bodoni MT" pitchFamily="18" charset="0"/>
            </a:rPr>
            <a:t>Skill of using Black Board</a:t>
          </a:r>
          <a:endParaRPr lang="en-IN" dirty="0">
            <a:latin typeface="Bodoni MT" pitchFamily="18" charset="0"/>
          </a:endParaRPr>
        </a:p>
      </dgm:t>
    </dgm:pt>
    <dgm:pt modelId="{4224430B-6060-4F07-8A28-55CF21B029C1}" type="parTrans" cxnId="{FE8BB475-EB34-45A2-993A-02701532F1B8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EC12458F-AB6D-4AD2-B51A-95646A110E32}" type="sibTrans" cxnId="{FE8BB475-EB34-45A2-993A-02701532F1B8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894CE1B2-3CD7-4F6A-817E-DAFFD66D1D1B}">
      <dgm:prSet phldrT="[Text]"/>
      <dgm:spPr/>
      <dgm:t>
        <a:bodyPr/>
        <a:lstStyle/>
        <a:p>
          <a:r>
            <a:rPr lang="en-US" dirty="0" smtClean="0">
              <a:latin typeface="Bodoni MT" pitchFamily="18" charset="0"/>
            </a:rPr>
            <a:t>Skill of Teaching aids</a:t>
          </a:r>
          <a:endParaRPr lang="en-IN" dirty="0">
            <a:latin typeface="Bodoni MT" pitchFamily="18" charset="0"/>
          </a:endParaRPr>
        </a:p>
      </dgm:t>
    </dgm:pt>
    <dgm:pt modelId="{9FBC5567-629C-42B1-A5FE-81D9EC9610DE}" type="parTrans" cxnId="{51251283-F142-48A0-A1D4-7559C756A8AB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63113506-5D5E-47BA-B018-D143CDED4C4B}" type="sibTrans" cxnId="{51251283-F142-48A0-A1D4-7559C756A8AB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3C2EAE78-0201-4F5E-8D11-B8EEA214A959}">
      <dgm:prSet phldrT="[Text]"/>
      <dgm:spPr/>
      <dgm:t>
        <a:bodyPr/>
        <a:lstStyle/>
        <a:p>
          <a:r>
            <a:rPr lang="en-US" dirty="0" smtClean="0">
              <a:latin typeface="Bodoni MT" pitchFamily="18" charset="0"/>
            </a:rPr>
            <a:t>Skill of re-</a:t>
          </a:r>
          <a:r>
            <a:rPr lang="en-US" dirty="0" err="1" smtClean="0">
              <a:latin typeface="Bodoni MT" pitchFamily="18" charset="0"/>
            </a:rPr>
            <a:t>inforcement</a:t>
          </a:r>
          <a:endParaRPr lang="en-IN" dirty="0">
            <a:latin typeface="Bodoni MT" pitchFamily="18" charset="0"/>
          </a:endParaRPr>
        </a:p>
      </dgm:t>
    </dgm:pt>
    <dgm:pt modelId="{661CA82B-4A4A-47E9-8789-22CB3E82EAE1}" type="parTrans" cxnId="{9816BDD2-FAB8-4D88-BBB6-0CBEA37CAB73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49879F20-E8A6-4786-9B22-9111F0EF9C79}" type="sibTrans" cxnId="{9816BDD2-FAB8-4D88-BBB6-0CBEA37CAB73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CA570665-BC72-48C8-BEBA-04625A98AA81}">
      <dgm:prSet/>
      <dgm:spPr/>
      <dgm:t>
        <a:bodyPr/>
        <a:lstStyle/>
        <a:p>
          <a:r>
            <a:rPr lang="en-US" dirty="0" smtClean="0">
              <a:latin typeface="Bodoni MT" pitchFamily="18" charset="0"/>
            </a:rPr>
            <a:t>Skill of Illustration</a:t>
          </a:r>
          <a:endParaRPr lang="en-IN" dirty="0">
            <a:latin typeface="Bodoni MT" pitchFamily="18" charset="0"/>
          </a:endParaRPr>
        </a:p>
      </dgm:t>
    </dgm:pt>
    <dgm:pt modelId="{6B037D22-6A4B-455D-A24A-BC63381DD86F}" type="parTrans" cxnId="{6EB6DE9C-E660-4CC1-B85E-6E28299C9FC1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3B05CA86-E53D-4E76-9B61-CC5DC38780B8}" type="sibTrans" cxnId="{6EB6DE9C-E660-4CC1-B85E-6E28299C9FC1}">
      <dgm:prSet/>
      <dgm:spPr/>
      <dgm:t>
        <a:bodyPr/>
        <a:lstStyle/>
        <a:p>
          <a:endParaRPr lang="en-IN">
            <a:latin typeface="Bodoni MT" pitchFamily="18" charset="0"/>
          </a:endParaRPr>
        </a:p>
      </dgm:t>
    </dgm:pt>
    <dgm:pt modelId="{7395461D-163F-4C0D-AE80-644E772DDBA4}" type="pres">
      <dgm:prSet presAssocID="{54EC7D0E-569D-40BE-BCE7-DD0C1EE38C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8AE847-7716-4CBE-82B8-91BE899C3C3A}" type="pres">
      <dgm:prSet presAssocID="{32D39100-623C-46C9-98E0-013757F7951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67D92D-9405-4265-9B07-05952D8A857F}" type="pres">
      <dgm:prSet presAssocID="{A42D5E60-3202-4E3A-81DB-FE2067520E49}" presName="sibTrans" presStyleCnt="0"/>
      <dgm:spPr/>
    </dgm:pt>
    <dgm:pt modelId="{8B85E21B-22C1-4710-B8AE-01B8A83F0BD8}" type="pres">
      <dgm:prSet presAssocID="{53F4AA52-4C1C-44BE-8E58-D0080127B97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87AA1-C3C1-48C8-9454-D2CF250802C8}" type="pres">
      <dgm:prSet presAssocID="{AE6EEA8C-7F3B-49FA-A4A4-3D01197515E6}" presName="sibTrans" presStyleCnt="0"/>
      <dgm:spPr/>
    </dgm:pt>
    <dgm:pt modelId="{537E45C0-34F9-4877-A8CC-EA736D930E88}" type="pres">
      <dgm:prSet presAssocID="{2865FF8F-1E33-4D4C-97FB-BDB13E01BE0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DCE0A43-430F-42F9-AA5E-8866EEA76C22}" type="pres">
      <dgm:prSet presAssocID="{EC12458F-AB6D-4AD2-B51A-95646A110E32}" presName="sibTrans" presStyleCnt="0"/>
      <dgm:spPr/>
    </dgm:pt>
    <dgm:pt modelId="{5B36D0CA-6D05-46C0-98E0-1D97D190661F}" type="pres">
      <dgm:prSet presAssocID="{894CE1B2-3CD7-4F6A-817E-DAFFD66D1D1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0FC02B4-1B3D-471E-AA87-4C9D80CA3853}" type="pres">
      <dgm:prSet presAssocID="{63113506-5D5E-47BA-B018-D143CDED4C4B}" presName="sibTrans" presStyleCnt="0"/>
      <dgm:spPr/>
    </dgm:pt>
    <dgm:pt modelId="{F9D305DE-972A-41B6-B028-A14BDCCDA147}" type="pres">
      <dgm:prSet presAssocID="{3C2EAE78-0201-4F5E-8D11-B8EEA214A9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AE954B2-6F76-473A-962D-76F9F7294CBD}" type="pres">
      <dgm:prSet presAssocID="{49879F20-E8A6-4786-9B22-9111F0EF9C79}" presName="sibTrans" presStyleCnt="0"/>
      <dgm:spPr/>
    </dgm:pt>
    <dgm:pt modelId="{5A834519-EB17-43D6-B4C7-135054436E1E}" type="pres">
      <dgm:prSet presAssocID="{CA570665-BC72-48C8-BEBA-04625A98AA8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16BDD2-FAB8-4D88-BBB6-0CBEA37CAB73}" srcId="{54EC7D0E-569D-40BE-BCE7-DD0C1EE38CAB}" destId="{3C2EAE78-0201-4F5E-8D11-B8EEA214A959}" srcOrd="4" destOrd="0" parTransId="{661CA82B-4A4A-47E9-8789-22CB3E82EAE1}" sibTransId="{49879F20-E8A6-4786-9B22-9111F0EF9C79}"/>
    <dgm:cxn modelId="{DEF4DC25-0FDB-4634-BF13-14140BE366AA}" type="presOf" srcId="{3C2EAE78-0201-4F5E-8D11-B8EEA214A959}" destId="{F9D305DE-972A-41B6-B028-A14BDCCDA147}" srcOrd="0" destOrd="0" presId="urn:microsoft.com/office/officeart/2005/8/layout/default"/>
    <dgm:cxn modelId="{9DFBF5FD-1E57-4443-88D2-8C3F349468A6}" type="presOf" srcId="{894CE1B2-3CD7-4F6A-817E-DAFFD66D1D1B}" destId="{5B36D0CA-6D05-46C0-98E0-1D97D190661F}" srcOrd="0" destOrd="0" presId="urn:microsoft.com/office/officeart/2005/8/layout/default"/>
    <dgm:cxn modelId="{51251283-F142-48A0-A1D4-7559C756A8AB}" srcId="{54EC7D0E-569D-40BE-BCE7-DD0C1EE38CAB}" destId="{894CE1B2-3CD7-4F6A-817E-DAFFD66D1D1B}" srcOrd="3" destOrd="0" parTransId="{9FBC5567-629C-42B1-A5FE-81D9EC9610DE}" sibTransId="{63113506-5D5E-47BA-B018-D143CDED4C4B}"/>
    <dgm:cxn modelId="{A692F0D9-8C9C-4435-9B15-D0BA3A9312A5}" type="presOf" srcId="{32D39100-623C-46C9-98E0-013757F79513}" destId="{F38AE847-7716-4CBE-82B8-91BE899C3C3A}" srcOrd="0" destOrd="0" presId="urn:microsoft.com/office/officeart/2005/8/layout/default"/>
    <dgm:cxn modelId="{961F1378-0D1B-4500-8BD3-CA085B31155C}" srcId="{54EC7D0E-569D-40BE-BCE7-DD0C1EE38CAB}" destId="{53F4AA52-4C1C-44BE-8E58-D0080127B971}" srcOrd="1" destOrd="0" parTransId="{BD4AEE13-4DBE-4467-9563-EBCC72B6E0CA}" sibTransId="{AE6EEA8C-7F3B-49FA-A4A4-3D01197515E6}"/>
    <dgm:cxn modelId="{3D7F9268-87B4-4DCC-91FA-C7D0F9FA8A59}" srcId="{54EC7D0E-569D-40BE-BCE7-DD0C1EE38CAB}" destId="{32D39100-623C-46C9-98E0-013757F79513}" srcOrd="0" destOrd="0" parTransId="{26443A26-5F79-47E9-835E-87D54E1057C6}" sibTransId="{A42D5E60-3202-4E3A-81DB-FE2067520E49}"/>
    <dgm:cxn modelId="{E75C55E2-40C7-4F7A-A6A5-C341A4831C89}" type="presOf" srcId="{2865FF8F-1E33-4D4C-97FB-BDB13E01BE0B}" destId="{537E45C0-34F9-4877-A8CC-EA736D930E88}" srcOrd="0" destOrd="0" presId="urn:microsoft.com/office/officeart/2005/8/layout/default"/>
    <dgm:cxn modelId="{6EB6DE9C-E660-4CC1-B85E-6E28299C9FC1}" srcId="{54EC7D0E-569D-40BE-BCE7-DD0C1EE38CAB}" destId="{CA570665-BC72-48C8-BEBA-04625A98AA81}" srcOrd="5" destOrd="0" parTransId="{6B037D22-6A4B-455D-A24A-BC63381DD86F}" sibTransId="{3B05CA86-E53D-4E76-9B61-CC5DC38780B8}"/>
    <dgm:cxn modelId="{66FC4A37-AF41-4EE2-8D63-200FD045B511}" type="presOf" srcId="{CA570665-BC72-48C8-BEBA-04625A98AA81}" destId="{5A834519-EB17-43D6-B4C7-135054436E1E}" srcOrd="0" destOrd="0" presId="urn:microsoft.com/office/officeart/2005/8/layout/default"/>
    <dgm:cxn modelId="{08B08768-FD4F-46D6-A632-091EFCB7F7C4}" type="presOf" srcId="{54EC7D0E-569D-40BE-BCE7-DD0C1EE38CAB}" destId="{7395461D-163F-4C0D-AE80-644E772DDBA4}" srcOrd="0" destOrd="0" presId="urn:microsoft.com/office/officeart/2005/8/layout/default"/>
    <dgm:cxn modelId="{FE8BB475-EB34-45A2-993A-02701532F1B8}" srcId="{54EC7D0E-569D-40BE-BCE7-DD0C1EE38CAB}" destId="{2865FF8F-1E33-4D4C-97FB-BDB13E01BE0B}" srcOrd="2" destOrd="0" parTransId="{4224430B-6060-4F07-8A28-55CF21B029C1}" sibTransId="{EC12458F-AB6D-4AD2-B51A-95646A110E32}"/>
    <dgm:cxn modelId="{0716AC18-511B-4456-8B3F-3265AA903B48}" type="presOf" srcId="{53F4AA52-4C1C-44BE-8E58-D0080127B971}" destId="{8B85E21B-22C1-4710-B8AE-01B8A83F0BD8}" srcOrd="0" destOrd="0" presId="urn:microsoft.com/office/officeart/2005/8/layout/default"/>
    <dgm:cxn modelId="{D7A592BD-8A68-48B6-8ACF-9563CE1B9272}" type="presParOf" srcId="{7395461D-163F-4C0D-AE80-644E772DDBA4}" destId="{F38AE847-7716-4CBE-82B8-91BE899C3C3A}" srcOrd="0" destOrd="0" presId="urn:microsoft.com/office/officeart/2005/8/layout/default"/>
    <dgm:cxn modelId="{6F58161E-4953-45B2-9A2D-1EC3933B03E5}" type="presParOf" srcId="{7395461D-163F-4C0D-AE80-644E772DDBA4}" destId="{BA67D92D-9405-4265-9B07-05952D8A857F}" srcOrd="1" destOrd="0" presId="urn:microsoft.com/office/officeart/2005/8/layout/default"/>
    <dgm:cxn modelId="{D8F8FF77-0BB5-47F5-A538-FC2E7E0FD16D}" type="presParOf" srcId="{7395461D-163F-4C0D-AE80-644E772DDBA4}" destId="{8B85E21B-22C1-4710-B8AE-01B8A83F0BD8}" srcOrd="2" destOrd="0" presId="urn:microsoft.com/office/officeart/2005/8/layout/default"/>
    <dgm:cxn modelId="{F55B05B5-4246-4CFA-942C-A8C72E7C5D8D}" type="presParOf" srcId="{7395461D-163F-4C0D-AE80-644E772DDBA4}" destId="{D4687AA1-C3C1-48C8-9454-D2CF250802C8}" srcOrd="3" destOrd="0" presId="urn:microsoft.com/office/officeart/2005/8/layout/default"/>
    <dgm:cxn modelId="{9141A46F-79A9-455A-BC9F-0F07270CFF1E}" type="presParOf" srcId="{7395461D-163F-4C0D-AE80-644E772DDBA4}" destId="{537E45C0-34F9-4877-A8CC-EA736D930E88}" srcOrd="4" destOrd="0" presId="urn:microsoft.com/office/officeart/2005/8/layout/default"/>
    <dgm:cxn modelId="{16A088A7-B30E-4A1F-B24E-E2EE3BA98B54}" type="presParOf" srcId="{7395461D-163F-4C0D-AE80-644E772DDBA4}" destId="{9DCE0A43-430F-42F9-AA5E-8866EEA76C22}" srcOrd="5" destOrd="0" presId="urn:microsoft.com/office/officeart/2005/8/layout/default"/>
    <dgm:cxn modelId="{E59E99B3-1B95-41E5-90F5-78FC7B68F1D2}" type="presParOf" srcId="{7395461D-163F-4C0D-AE80-644E772DDBA4}" destId="{5B36D0CA-6D05-46C0-98E0-1D97D190661F}" srcOrd="6" destOrd="0" presId="urn:microsoft.com/office/officeart/2005/8/layout/default"/>
    <dgm:cxn modelId="{58011FF6-A412-42F2-BCEF-2AB2AD74529F}" type="presParOf" srcId="{7395461D-163F-4C0D-AE80-644E772DDBA4}" destId="{90FC02B4-1B3D-471E-AA87-4C9D80CA3853}" srcOrd="7" destOrd="0" presId="urn:microsoft.com/office/officeart/2005/8/layout/default"/>
    <dgm:cxn modelId="{6A35F224-71CC-4AF2-8DD4-9D43FCC80975}" type="presParOf" srcId="{7395461D-163F-4C0D-AE80-644E772DDBA4}" destId="{F9D305DE-972A-41B6-B028-A14BDCCDA147}" srcOrd="8" destOrd="0" presId="urn:microsoft.com/office/officeart/2005/8/layout/default"/>
    <dgm:cxn modelId="{9C697CC8-76DB-4F76-8699-2A48225599A1}" type="presParOf" srcId="{7395461D-163F-4C0D-AE80-644E772DDBA4}" destId="{6AE954B2-6F76-473A-962D-76F9F7294CBD}" srcOrd="9" destOrd="0" presId="urn:microsoft.com/office/officeart/2005/8/layout/default"/>
    <dgm:cxn modelId="{BBE7AF67-94C4-4F60-8881-61875950C4C2}" type="presParOf" srcId="{7395461D-163F-4C0D-AE80-644E772DDBA4}" destId="{5A834519-EB17-43D6-B4C7-135054436E1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146405-8BAB-4590-B998-DB731F145DD6}">
      <dsp:nvSpPr>
        <dsp:cNvPr id="0" name=""/>
        <dsp:cNvSpPr/>
      </dsp:nvSpPr>
      <dsp:spPr>
        <a:xfrm>
          <a:off x="3519911" y="2305"/>
          <a:ext cx="1422271" cy="9244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Bookman Old Style" pitchFamily="18" charset="0"/>
            </a:rPr>
            <a:t>Plan</a:t>
          </a:r>
          <a:endParaRPr lang="en-IN" sz="2000" b="1" kern="1200" dirty="0">
            <a:latin typeface="Bookman Old Style" pitchFamily="18" charset="0"/>
          </a:endParaRPr>
        </a:p>
      </dsp:txBody>
      <dsp:txXfrm>
        <a:off x="3519911" y="2305"/>
        <a:ext cx="1422271" cy="924476"/>
      </dsp:txXfrm>
    </dsp:sp>
    <dsp:sp modelId="{3C69E5A5-EE54-4F13-8F46-AB5ED16DFC1A}">
      <dsp:nvSpPr>
        <dsp:cNvPr id="0" name=""/>
        <dsp:cNvSpPr/>
      </dsp:nvSpPr>
      <dsp:spPr>
        <a:xfrm>
          <a:off x="2052385" y="464543"/>
          <a:ext cx="4357324" cy="4357324"/>
        </a:xfrm>
        <a:custGeom>
          <a:avLst/>
          <a:gdLst/>
          <a:ahLst/>
          <a:cxnLst/>
          <a:rect l="0" t="0" r="0" b="0"/>
          <a:pathLst>
            <a:path>
              <a:moveTo>
                <a:pt x="3068843" y="190158"/>
              </a:moveTo>
              <a:arcTo wR="2178662" hR="2178662" stAng="17646980" swAng="924414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71D37-C9E9-4B89-9530-4CADB4CDEE5E}">
      <dsp:nvSpPr>
        <dsp:cNvPr id="0" name=""/>
        <dsp:cNvSpPr/>
      </dsp:nvSpPr>
      <dsp:spPr>
        <a:xfrm>
          <a:off x="5366872" y="1091636"/>
          <a:ext cx="1501904" cy="924476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man Old Style" pitchFamily="18" charset="0"/>
            </a:rPr>
            <a:t>Teaching</a:t>
          </a:r>
          <a:endParaRPr lang="en-IN" sz="1800" b="1" kern="1200" dirty="0" smtClean="0">
            <a:solidFill>
              <a:schemeClr val="tx1"/>
            </a:solidFill>
            <a:latin typeface="Bookman Old Style" pitchFamily="18" charset="0"/>
          </a:endParaRPr>
        </a:p>
      </dsp:txBody>
      <dsp:txXfrm>
        <a:off x="5366872" y="1091636"/>
        <a:ext cx="1501904" cy="924476"/>
      </dsp:txXfrm>
    </dsp:sp>
    <dsp:sp modelId="{D22CF6FE-A341-41C9-886C-A3980CC1085A}">
      <dsp:nvSpPr>
        <dsp:cNvPr id="0" name=""/>
        <dsp:cNvSpPr/>
      </dsp:nvSpPr>
      <dsp:spPr>
        <a:xfrm>
          <a:off x="2052385" y="464543"/>
          <a:ext cx="4357324" cy="4357324"/>
        </a:xfrm>
        <a:custGeom>
          <a:avLst/>
          <a:gdLst/>
          <a:ahLst/>
          <a:cxnLst/>
          <a:rect l="0" t="0" r="0" b="0"/>
          <a:pathLst>
            <a:path>
              <a:moveTo>
                <a:pt x="4323350" y="1795412"/>
              </a:moveTo>
              <a:arcTo wR="2178662" hR="2178662" stAng="20992101" swAng="1215798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19402-D16B-4D3D-83DC-6304109D165D}">
      <dsp:nvSpPr>
        <dsp:cNvPr id="0" name=""/>
        <dsp:cNvSpPr/>
      </dsp:nvSpPr>
      <dsp:spPr>
        <a:xfrm>
          <a:off x="5172981" y="3270298"/>
          <a:ext cx="1889687" cy="924476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man Old Style" pitchFamily="18" charset="0"/>
            </a:rPr>
            <a:t>Discussion &amp; Feed back</a:t>
          </a:r>
          <a:endParaRPr lang="en-IN" sz="1800" b="1" kern="1200" dirty="0" smtClean="0">
            <a:solidFill>
              <a:schemeClr val="tx1"/>
            </a:solidFill>
            <a:latin typeface="Bookman Old Style" pitchFamily="18" charset="0"/>
          </a:endParaRPr>
        </a:p>
      </dsp:txBody>
      <dsp:txXfrm>
        <a:off x="5172981" y="3270298"/>
        <a:ext cx="1889687" cy="924476"/>
      </dsp:txXfrm>
    </dsp:sp>
    <dsp:sp modelId="{9B9A0895-11DE-4E46-B0F5-6EF16E6ED6F3}">
      <dsp:nvSpPr>
        <dsp:cNvPr id="0" name=""/>
        <dsp:cNvSpPr/>
      </dsp:nvSpPr>
      <dsp:spPr>
        <a:xfrm>
          <a:off x="2052385" y="464543"/>
          <a:ext cx="4357324" cy="4357324"/>
        </a:xfrm>
        <a:custGeom>
          <a:avLst/>
          <a:gdLst/>
          <a:ahLst/>
          <a:cxnLst/>
          <a:rect l="0" t="0" r="0" b="0"/>
          <a:pathLst>
            <a:path>
              <a:moveTo>
                <a:pt x="3565143" y="3859209"/>
              </a:moveTo>
              <a:arcTo wR="2178662" hR="2178662" stAng="3028607" swAng="924414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2C874-1273-426E-A564-805986CF8DAB}">
      <dsp:nvSpPr>
        <dsp:cNvPr id="0" name=""/>
        <dsp:cNvSpPr/>
      </dsp:nvSpPr>
      <dsp:spPr>
        <a:xfrm>
          <a:off x="3519911" y="4359629"/>
          <a:ext cx="1422271" cy="924476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man Old Style" pitchFamily="18" charset="0"/>
            </a:rPr>
            <a:t>Re-plan</a:t>
          </a:r>
          <a:endParaRPr lang="en-IN" sz="1800" b="1" kern="1200" dirty="0" smtClean="0">
            <a:solidFill>
              <a:schemeClr val="tx1"/>
            </a:solidFill>
            <a:latin typeface="Bookman Old Style" pitchFamily="18" charset="0"/>
          </a:endParaRPr>
        </a:p>
      </dsp:txBody>
      <dsp:txXfrm>
        <a:off x="3519911" y="4359629"/>
        <a:ext cx="1422271" cy="924476"/>
      </dsp:txXfrm>
    </dsp:sp>
    <dsp:sp modelId="{C6C2E093-BF41-45AD-8D07-113BC1F9519D}">
      <dsp:nvSpPr>
        <dsp:cNvPr id="0" name=""/>
        <dsp:cNvSpPr/>
      </dsp:nvSpPr>
      <dsp:spPr>
        <a:xfrm>
          <a:off x="2052385" y="464543"/>
          <a:ext cx="4357324" cy="4357324"/>
        </a:xfrm>
        <a:custGeom>
          <a:avLst/>
          <a:gdLst/>
          <a:ahLst/>
          <a:cxnLst/>
          <a:rect l="0" t="0" r="0" b="0"/>
          <a:pathLst>
            <a:path>
              <a:moveTo>
                <a:pt x="1288481" y="4167165"/>
              </a:moveTo>
              <a:arcTo wR="2178662" hR="2178662" stAng="6846980" swAng="924414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D8312-74C8-4402-80AF-66E02E2332D1}">
      <dsp:nvSpPr>
        <dsp:cNvPr id="0" name=""/>
        <dsp:cNvSpPr/>
      </dsp:nvSpPr>
      <dsp:spPr>
        <a:xfrm>
          <a:off x="1440595" y="3270298"/>
          <a:ext cx="1807352" cy="924476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man Old Style" pitchFamily="18" charset="0"/>
            </a:rPr>
            <a:t>Re-teaching</a:t>
          </a:r>
          <a:endParaRPr lang="en-IN" sz="1800" b="1" kern="1200" dirty="0" smtClean="0">
            <a:solidFill>
              <a:schemeClr val="tx1"/>
            </a:solidFill>
            <a:latin typeface="Bookman Old Style" pitchFamily="18" charset="0"/>
          </a:endParaRPr>
        </a:p>
      </dsp:txBody>
      <dsp:txXfrm>
        <a:off x="1440595" y="3270298"/>
        <a:ext cx="1807352" cy="924476"/>
      </dsp:txXfrm>
    </dsp:sp>
    <dsp:sp modelId="{09F1F185-B1C2-410A-B5D8-FFA619BE2CDE}">
      <dsp:nvSpPr>
        <dsp:cNvPr id="0" name=""/>
        <dsp:cNvSpPr/>
      </dsp:nvSpPr>
      <dsp:spPr>
        <a:xfrm>
          <a:off x="2052385" y="464543"/>
          <a:ext cx="4357324" cy="4357324"/>
        </a:xfrm>
        <a:custGeom>
          <a:avLst/>
          <a:gdLst/>
          <a:ahLst/>
          <a:cxnLst/>
          <a:rect l="0" t="0" r="0" b="0"/>
          <a:pathLst>
            <a:path>
              <a:moveTo>
                <a:pt x="33973" y="2561911"/>
              </a:moveTo>
              <a:arcTo wR="2178662" hR="2178662" stAng="10192101" swAng="1215798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1CAD1-639C-4402-BBF3-46EDAE5DE123}">
      <dsp:nvSpPr>
        <dsp:cNvPr id="0" name=""/>
        <dsp:cNvSpPr/>
      </dsp:nvSpPr>
      <dsp:spPr>
        <a:xfrm>
          <a:off x="1224139" y="1091636"/>
          <a:ext cx="2240263" cy="92447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man Old Style" pitchFamily="18" charset="0"/>
            </a:rPr>
            <a:t>Re-discussion &amp; Re-feedback</a:t>
          </a:r>
          <a:endParaRPr lang="en-IN" sz="1800" b="1" kern="1200" dirty="0" smtClean="0">
            <a:solidFill>
              <a:schemeClr val="tx1"/>
            </a:solidFill>
            <a:latin typeface="Bookman Old Style" pitchFamily="18" charset="0"/>
          </a:endParaRPr>
        </a:p>
      </dsp:txBody>
      <dsp:txXfrm>
        <a:off x="1224139" y="1091636"/>
        <a:ext cx="2240263" cy="924476"/>
      </dsp:txXfrm>
    </dsp:sp>
    <dsp:sp modelId="{53644943-EFE7-4AF3-8258-740566CDB349}">
      <dsp:nvSpPr>
        <dsp:cNvPr id="0" name=""/>
        <dsp:cNvSpPr/>
      </dsp:nvSpPr>
      <dsp:spPr>
        <a:xfrm>
          <a:off x="2052385" y="464543"/>
          <a:ext cx="4357324" cy="4357324"/>
        </a:xfrm>
        <a:custGeom>
          <a:avLst/>
          <a:gdLst/>
          <a:ahLst/>
          <a:cxnLst/>
          <a:rect l="0" t="0" r="0" b="0"/>
          <a:pathLst>
            <a:path>
              <a:moveTo>
                <a:pt x="792181" y="498114"/>
              </a:moveTo>
              <a:arcTo wR="2178662" hR="2178662" stAng="13828607" swAng="924414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8AE847-7716-4CBE-82B8-91BE899C3C3A}">
      <dsp:nvSpPr>
        <dsp:cNvPr id="0" name=""/>
        <dsp:cNvSpPr/>
      </dsp:nvSpPr>
      <dsp:spPr>
        <a:xfrm>
          <a:off x="0" y="410768"/>
          <a:ext cx="2500329" cy="15001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odoni MT" pitchFamily="18" charset="0"/>
            </a:rPr>
            <a:t>Skill of Introducing</a:t>
          </a:r>
          <a:endParaRPr lang="en-IN" sz="3100" kern="1200" dirty="0">
            <a:latin typeface="Bodoni MT" pitchFamily="18" charset="0"/>
          </a:endParaRPr>
        </a:p>
      </dsp:txBody>
      <dsp:txXfrm>
        <a:off x="0" y="410768"/>
        <a:ext cx="2500329" cy="1500198"/>
      </dsp:txXfrm>
    </dsp:sp>
    <dsp:sp modelId="{8B85E21B-22C1-4710-B8AE-01B8A83F0BD8}">
      <dsp:nvSpPr>
        <dsp:cNvPr id="0" name=""/>
        <dsp:cNvSpPr/>
      </dsp:nvSpPr>
      <dsp:spPr>
        <a:xfrm>
          <a:off x="2750363" y="410768"/>
          <a:ext cx="2500329" cy="150019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odoni MT" pitchFamily="18" charset="0"/>
            </a:rPr>
            <a:t>Skill of Questioning</a:t>
          </a:r>
          <a:endParaRPr lang="en-IN" sz="3100" kern="1200" dirty="0">
            <a:latin typeface="Bodoni MT" pitchFamily="18" charset="0"/>
          </a:endParaRPr>
        </a:p>
      </dsp:txBody>
      <dsp:txXfrm>
        <a:off x="2750363" y="410768"/>
        <a:ext cx="2500329" cy="1500198"/>
      </dsp:txXfrm>
    </dsp:sp>
    <dsp:sp modelId="{537E45C0-34F9-4877-A8CC-EA736D930E88}">
      <dsp:nvSpPr>
        <dsp:cNvPr id="0" name=""/>
        <dsp:cNvSpPr/>
      </dsp:nvSpPr>
      <dsp:spPr>
        <a:xfrm>
          <a:off x="5500726" y="410768"/>
          <a:ext cx="2500329" cy="15001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odoni MT" pitchFamily="18" charset="0"/>
            </a:rPr>
            <a:t>Skill of using Black Board</a:t>
          </a:r>
          <a:endParaRPr lang="en-IN" sz="3100" kern="1200" dirty="0">
            <a:latin typeface="Bodoni MT" pitchFamily="18" charset="0"/>
          </a:endParaRPr>
        </a:p>
      </dsp:txBody>
      <dsp:txXfrm>
        <a:off x="5500726" y="410768"/>
        <a:ext cx="2500329" cy="1500198"/>
      </dsp:txXfrm>
    </dsp:sp>
    <dsp:sp modelId="{5B36D0CA-6D05-46C0-98E0-1D97D190661F}">
      <dsp:nvSpPr>
        <dsp:cNvPr id="0" name=""/>
        <dsp:cNvSpPr/>
      </dsp:nvSpPr>
      <dsp:spPr>
        <a:xfrm>
          <a:off x="0" y="2160999"/>
          <a:ext cx="2500329" cy="15001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odoni MT" pitchFamily="18" charset="0"/>
            </a:rPr>
            <a:t>Skill of Teaching aids</a:t>
          </a:r>
          <a:endParaRPr lang="en-IN" sz="3100" kern="1200" dirty="0">
            <a:latin typeface="Bodoni MT" pitchFamily="18" charset="0"/>
          </a:endParaRPr>
        </a:p>
      </dsp:txBody>
      <dsp:txXfrm>
        <a:off x="0" y="2160999"/>
        <a:ext cx="2500329" cy="1500198"/>
      </dsp:txXfrm>
    </dsp:sp>
    <dsp:sp modelId="{F9D305DE-972A-41B6-B028-A14BDCCDA147}">
      <dsp:nvSpPr>
        <dsp:cNvPr id="0" name=""/>
        <dsp:cNvSpPr/>
      </dsp:nvSpPr>
      <dsp:spPr>
        <a:xfrm>
          <a:off x="2750363" y="2160999"/>
          <a:ext cx="2500329" cy="15001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odoni MT" pitchFamily="18" charset="0"/>
            </a:rPr>
            <a:t>Skill of re-</a:t>
          </a:r>
          <a:r>
            <a:rPr lang="en-US" sz="3100" kern="1200" dirty="0" err="1" smtClean="0">
              <a:latin typeface="Bodoni MT" pitchFamily="18" charset="0"/>
            </a:rPr>
            <a:t>inforcement</a:t>
          </a:r>
          <a:endParaRPr lang="en-IN" sz="3100" kern="1200" dirty="0">
            <a:latin typeface="Bodoni MT" pitchFamily="18" charset="0"/>
          </a:endParaRPr>
        </a:p>
      </dsp:txBody>
      <dsp:txXfrm>
        <a:off x="2750363" y="2160999"/>
        <a:ext cx="2500329" cy="1500198"/>
      </dsp:txXfrm>
    </dsp:sp>
    <dsp:sp modelId="{5A834519-EB17-43D6-B4C7-135054436E1E}">
      <dsp:nvSpPr>
        <dsp:cNvPr id="0" name=""/>
        <dsp:cNvSpPr/>
      </dsp:nvSpPr>
      <dsp:spPr>
        <a:xfrm>
          <a:off x="5500726" y="2160999"/>
          <a:ext cx="2500329" cy="15001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odoni MT" pitchFamily="18" charset="0"/>
            </a:rPr>
            <a:t>Skill of Illustration</a:t>
          </a:r>
          <a:endParaRPr lang="en-IN" sz="3100" kern="1200" dirty="0">
            <a:latin typeface="Bodoni MT" pitchFamily="18" charset="0"/>
          </a:endParaRPr>
        </a:p>
      </dsp:txBody>
      <dsp:txXfrm>
        <a:off x="5500726" y="2160999"/>
        <a:ext cx="2500329" cy="1500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51199-39FE-456C-8A58-1E20B0B62BE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51567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 (PROGRAMME)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2019-20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TO EDUCATIONAL TECHNOLOGY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AP/EDN/501/DSE-1A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 TEACHING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32656"/>
            <a:ext cx="144479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71438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Micro Teaching</a:t>
            </a:r>
            <a:endParaRPr lang="en-IN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285860"/>
            <a:ext cx="6400800" cy="500066"/>
          </a:xfrm>
        </p:spPr>
        <p:txBody>
          <a:bodyPr>
            <a:noAutofit/>
          </a:bodyPr>
          <a:lstStyle/>
          <a:p>
            <a:pPr algn="l"/>
            <a:r>
              <a:rPr lang="en-US" sz="2400" u="sng" dirty="0" smtClean="0">
                <a:solidFill>
                  <a:schemeClr val="tx1"/>
                </a:solidFill>
                <a:latin typeface="Bookman Old Style" pitchFamily="18" charset="0"/>
              </a:rPr>
              <a:t>Definition of Micro Teaching</a:t>
            </a:r>
            <a:endParaRPr lang="en-IN" sz="2400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28596" y="2000240"/>
            <a:ext cx="8001024" cy="3643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	</a:t>
            </a:r>
            <a:r>
              <a:rPr kumimoji="0" lang="en-US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In definition of Micro-teaching we can say that micro-teaching is teacher</a:t>
            </a:r>
            <a:r>
              <a:rPr kumimoji="0" lang="en-US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training and faculty development technique which helps future teachers to improve their skills of teaching.  </a:t>
            </a:r>
            <a:r>
              <a:rPr kumimoji="0" lang="en-US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According to</a:t>
            </a:r>
            <a:r>
              <a:rPr kumimoji="0" lang="en-US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Encyclopedia</a:t>
            </a:r>
            <a:r>
              <a:rPr kumimoji="0" lang="en-US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of Education, </a:t>
            </a:r>
            <a:r>
              <a:rPr kumimoji="0" lang="en-US" b="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Micro-teaching is a real constructed, scaled down teaching encounter which is used for teacher training, curriculum development and research.</a:t>
            </a:r>
            <a:endParaRPr kumimoji="0" lang="en-IN" sz="2000" b="0" i="1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85728"/>
            <a:ext cx="9144000" cy="71438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doni MT Black" pitchFamily="18" charset="0"/>
                <a:ea typeface="+mj-ea"/>
                <a:cs typeface="+mj-cs"/>
              </a:rPr>
              <a:t>Characteristics of Micro Teaching</a:t>
            </a:r>
            <a:endParaRPr kumimoji="0" lang="en-IN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85720" y="1214422"/>
            <a:ext cx="8429684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Size</a:t>
            </a:r>
            <a:r>
              <a:rPr kumimoji="0" lang="en-US" sz="2000" b="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of the class is reduced to 5-10 students,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i="1" baseline="0" dirty="0" smtClean="0">
                <a:latin typeface="Bookman Old Style" pitchFamily="18" charset="0"/>
              </a:rPr>
              <a:t>Time</a:t>
            </a:r>
            <a:r>
              <a:rPr lang="en-US" sz="2000" i="1" dirty="0" smtClean="0">
                <a:latin typeface="Bookman Old Style" pitchFamily="18" charset="0"/>
              </a:rPr>
              <a:t> of the class is reduced to 5-20 minutes,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Only</a:t>
            </a:r>
            <a:r>
              <a:rPr kumimoji="0" lang="en-US" sz="2000" b="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one skill</a:t>
            </a:r>
            <a:r>
              <a:rPr lang="en-US" sz="2000" i="1" dirty="0" smtClean="0">
                <a:latin typeface="Bookman Old Style" pitchFamily="18" charset="0"/>
              </a:rPr>
              <a:t> is practiced,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i="1" dirty="0" smtClean="0">
                <a:latin typeface="Bookman Old Style" pitchFamily="18" charset="0"/>
              </a:rPr>
              <a:t>Feedback is provided immediately after the completion of the lesson which helps the teacher to correct their faults,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i="1" dirty="0" smtClean="0">
                <a:latin typeface="Bookman Old Style" pitchFamily="18" charset="0"/>
              </a:rPr>
              <a:t>Micro-teaching helps to improve the teaching skills of a future teacher,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i="1" dirty="0" smtClean="0">
                <a:latin typeface="Bookman Old Style" pitchFamily="18" charset="0"/>
              </a:rPr>
              <a:t> Micro-teaching is similar to Remedial Teaching which gives the future teacher chances until they achieve their skills .</a:t>
            </a:r>
            <a:endParaRPr kumimoji="0" lang="en-IN" sz="2000" b="0" i="1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85728"/>
            <a:ext cx="9144000" cy="71438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doni MT Black" pitchFamily="18" charset="0"/>
                <a:ea typeface="+mj-ea"/>
                <a:cs typeface="+mj-cs"/>
              </a:rPr>
              <a:t>Cycle of Micro Teaching</a:t>
            </a:r>
            <a:endParaRPr kumimoji="0" lang="en-IN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500034" y="1214422"/>
          <a:ext cx="828680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85728"/>
            <a:ext cx="9144000" cy="71438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doni MT Black" pitchFamily="18" charset="0"/>
                <a:ea typeface="+mj-ea"/>
                <a:cs typeface="+mj-cs"/>
              </a:rPr>
              <a:t>Skills of Micro Teaching</a:t>
            </a:r>
            <a:endParaRPr kumimoji="0" lang="en-IN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500034" y="1714488"/>
          <a:ext cx="8001056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btitle 2"/>
          <p:cNvSpPr txBox="1">
            <a:spLocks/>
          </p:cNvSpPr>
          <p:nvPr/>
        </p:nvSpPr>
        <p:spPr>
          <a:xfrm>
            <a:off x="214282" y="1214422"/>
            <a:ext cx="857256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There</a:t>
            </a:r>
            <a:r>
              <a:rPr kumimoji="0" lang="en-US" sz="20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are many skills in </a:t>
            </a:r>
            <a:r>
              <a:rPr kumimoji="0" lang="en-US" sz="2000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Mirco</a:t>
            </a:r>
            <a:r>
              <a:rPr kumimoji="0" lang="en-US" sz="20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-teaching, some of them are:</a:t>
            </a:r>
            <a:endParaRPr kumimoji="0" lang="en-IN" sz="2000" b="0" i="1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276872"/>
            <a:ext cx="61434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THANK YOU</a:t>
            </a:r>
            <a:endParaRPr lang="en-US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Micro Teaching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Teaching</dc:title>
  <dc:creator>user</dc:creator>
  <cp:lastModifiedBy>Akinchan</cp:lastModifiedBy>
  <cp:revision>9</cp:revision>
  <dcterms:created xsi:type="dcterms:W3CDTF">2024-06-09T15:20:29Z</dcterms:created>
  <dcterms:modified xsi:type="dcterms:W3CDTF">2024-06-15T11:15:02Z</dcterms:modified>
</cp:coreProperties>
</file>